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C5A7"/>
    <a:srgbClr val="3A9666"/>
    <a:srgbClr val="8ED973"/>
    <a:srgbClr val="A0207E"/>
    <a:srgbClr val="061B24"/>
    <a:srgbClr val="21091F"/>
    <a:srgbClr val="6A3375"/>
    <a:srgbClr val="7E2880"/>
    <a:srgbClr val="351129"/>
    <a:srgbClr val="1038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6.png"/><Relationship Id="rId1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22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3.png"/><Relationship Id="rId9" Type="http://schemas.openxmlformats.org/officeDocument/2006/relationships/image" Target="../media/image5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0" name="Picture 3839" descr="A cartoon of a monster&#10;&#10;AI-generated content may be incorrect.">
            <a:extLst>
              <a:ext uri="{FF2B5EF4-FFF2-40B4-BE49-F238E27FC236}">
                <a16:creationId xmlns:a16="http://schemas.microsoft.com/office/drawing/2014/main" id="{4947DAA2-BF34-FBAC-7E38-00EB9EEC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6994859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/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/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/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/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/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/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/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/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/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/>
          <p:nvPr/>
        </p:nvGrpSpPr>
        <p:grpSpPr>
          <a:xfrm>
            <a:off x="1918119" y="114862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/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56" name="TextBox 2355">
            <a:extLst>
              <a:ext uri="{FF2B5EF4-FFF2-40B4-BE49-F238E27FC236}">
                <a16:creationId xmlns:a16="http://schemas.microsoft.com/office/drawing/2014/main" id="{7304A43A-E099-147C-1B8B-16282D91A067}"/>
              </a:ext>
            </a:extLst>
          </p:cNvPr>
          <p:cNvSpPr txBox="1"/>
          <p:nvPr/>
        </p:nvSpPr>
        <p:spPr>
          <a:xfrm>
            <a:off x="36506379" y="7059865"/>
            <a:ext cx="44487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mimics a single biological neuron, receiving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that represent other neuron’s excitement levels.</a:t>
            </a:r>
          </a:p>
        </p:txBody>
      </p:sp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/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2359" name="TextBox 2358">
            <a:extLst>
              <a:ext uri="{FF2B5EF4-FFF2-40B4-BE49-F238E27FC236}">
                <a16:creationId xmlns:a16="http://schemas.microsoft.com/office/drawing/2014/main" id="{EEC4F190-08AE-687C-BC55-9D4330B56B1E}"/>
              </a:ext>
            </a:extLst>
          </p:cNvPr>
          <p:cNvSpPr txBox="1"/>
          <p:nvPr/>
        </p:nvSpPr>
        <p:spPr>
          <a:xfrm>
            <a:off x="36489169" y="8591372"/>
            <a:ext cx="4448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strength of each input connection is represented by a weight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), where positive values are excitatory, and negative values are inhibitory.</a:t>
            </a:r>
          </a:p>
        </p:txBody>
      </p:sp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/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70EA8-E4EF-BC52-6571-AA7F7853FFCD}"/>
              </a:ext>
            </a:extLst>
          </p:cNvPr>
          <p:cNvSpPr txBox="1"/>
          <p:nvPr/>
        </p:nvSpPr>
        <p:spPr>
          <a:xfrm>
            <a:off x="36538407" y="10332927"/>
            <a:ext cx="444879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Each input is multiplied by its weight, and the results are summed to determine the perceptron’s activation state. A bias (b) is added, acting as an activation threshold.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/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/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/>
          <p:nvPr/>
        </p:nvGrpSpPr>
        <p:grpSpPr>
          <a:xfrm>
            <a:off x="8901652" y="5307520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/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/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/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/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/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/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/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/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/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/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/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/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/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/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/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/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/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/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/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/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/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/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/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/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/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/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/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/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/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/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/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/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/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/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/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/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/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/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/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/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/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/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/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/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/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/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/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/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/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/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/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/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/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/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/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/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/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/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/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/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/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/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/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/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/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/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/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/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/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/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/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/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/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/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/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/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/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/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/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/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/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/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/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/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/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/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/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/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/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/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/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/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/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/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/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/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/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/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/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/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/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/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/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/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/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/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/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/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/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/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/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/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/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/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/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/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/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/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/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/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/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/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/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/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/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/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/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/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/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/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/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/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/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/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/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/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/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/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/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/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/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/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/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/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/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/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/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/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/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/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/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/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/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/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/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/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/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/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/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/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/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/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/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/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/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/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/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/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/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/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/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/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/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/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/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/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/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/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/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/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/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/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/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/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/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/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/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/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/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/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/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/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/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/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/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/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/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/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/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/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/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/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/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/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/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/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/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/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/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/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/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/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/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/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/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/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/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/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/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/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/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/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3E98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/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/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/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/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/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/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/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/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/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/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/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/>
          <p:nvPr/>
        </p:nvGrpSpPr>
        <p:grpSpPr>
          <a:xfrm>
            <a:off x="6994859" y="630592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/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710</TotalTime>
  <Words>1160</Words>
  <Application>Microsoft Office PowerPoint</Application>
  <PresentationFormat>Custom</PresentationFormat>
  <Paragraphs>110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609</cp:revision>
  <dcterms:created xsi:type="dcterms:W3CDTF">2025-02-13T06:11:16Z</dcterms:created>
  <dcterms:modified xsi:type="dcterms:W3CDTF">2025-02-20T21:51:32Z</dcterms:modified>
</cp:coreProperties>
</file>